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24" r:id="rId2"/>
    <p:sldId id="403" r:id="rId3"/>
    <p:sldId id="404" r:id="rId4"/>
    <p:sldId id="406" r:id="rId5"/>
    <p:sldId id="405" r:id="rId6"/>
    <p:sldId id="407" r:id="rId7"/>
    <p:sldId id="408" r:id="rId8"/>
    <p:sldId id="409" r:id="rId9"/>
    <p:sldId id="410" r:id="rId10"/>
    <p:sldId id="411" r:id="rId11"/>
    <p:sldId id="412" r:id="rId12"/>
    <p:sldId id="413" r:id="rId13"/>
    <p:sldId id="414" r:id="rId14"/>
    <p:sldId id="438" r:id="rId15"/>
    <p:sldId id="415" r:id="rId16"/>
    <p:sldId id="416" r:id="rId17"/>
    <p:sldId id="417" r:id="rId18"/>
    <p:sldId id="418" r:id="rId19"/>
    <p:sldId id="419" r:id="rId20"/>
    <p:sldId id="420" r:id="rId21"/>
    <p:sldId id="421" r:id="rId22"/>
    <p:sldId id="422" r:id="rId23"/>
    <p:sldId id="423" r:id="rId24"/>
    <p:sldId id="424" r:id="rId25"/>
    <p:sldId id="426" r:id="rId26"/>
    <p:sldId id="427" r:id="rId27"/>
    <p:sldId id="425" r:id="rId28"/>
    <p:sldId id="428" r:id="rId29"/>
    <p:sldId id="429" r:id="rId30"/>
    <p:sldId id="430" r:id="rId31"/>
    <p:sldId id="431" r:id="rId32"/>
    <p:sldId id="432" r:id="rId33"/>
    <p:sldId id="433" r:id="rId34"/>
    <p:sldId id="434" r:id="rId35"/>
    <p:sldId id="435" r:id="rId36"/>
    <p:sldId id="436" r:id="rId37"/>
    <p:sldId id="437" r:id="rId38"/>
    <p:sldId id="399" r:id="rId39"/>
  </p:sldIdLst>
  <p:sldSz cx="9906000" cy="6858000" type="A4"/>
  <p:notesSz cx="2987675" cy="48164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53638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07277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916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14554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681935" algn="l" defTabSz="107277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3218322" algn="l" defTabSz="107277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754709" algn="l" defTabSz="107277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4291096" algn="l" defTabSz="107277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85C1"/>
    <a:srgbClr val="82D2FA"/>
    <a:srgbClr val="449DD1"/>
    <a:srgbClr val="2892D7"/>
    <a:srgbClr val="6F6F6F"/>
    <a:srgbClr val="404040"/>
    <a:srgbClr val="A00000"/>
    <a:srgbClr val="37438A"/>
    <a:srgbClr val="00007A"/>
    <a:srgbClr val="A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86447" autoAdjust="0"/>
  </p:normalViewPr>
  <p:slideViewPr>
    <p:cSldViewPr snapToObjects="1">
      <p:cViewPr varScale="1">
        <p:scale>
          <a:sx n="85" d="100"/>
          <a:sy n="85" d="100"/>
        </p:scale>
        <p:origin x="1066" y="67"/>
      </p:cViewPr>
      <p:guideLst>
        <p:guide orient="horz" pos="2115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294450" cy="240670"/>
          </a:xfrm>
          <a:prstGeom prst="rect">
            <a:avLst/>
          </a:prstGeom>
        </p:spPr>
        <p:txBody>
          <a:bodyPr vert="horz" lIns="42574" tIns="21287" rIns="42574" bIns="21287" rtlCol="0"/>
          <a:lstStyle>
            <a:lvl1pPr algn="l">
              <a:defRPr sz="6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692529" y="0"/>
            <a:ext cx="1294450" cy="240670"/>
          </a:xfrm>
          <a:prstGeom prst="rect">
            <a:avLst/>
          </a:prstGeom>
        </p:spPr>
        <p:txBody>
          <a:bodyPr vert="horz" lIns="42574" tIns="21287" rIns="42574" bIns="21287" rtlCol="0"/>
          <a:lstStyle>
            <a:lvl1pPr algn="r">
              <a:defRPr sz="600">
                <a:latin typeface="Arial" charset="0"/>
              </a:defRPr>
            </a:lvl1pPr>
          </a:lstStyle>
          <a:p>
            <a:pPr>
              <a:defRPr/>
            </a:pPr>
            <a:fld id="{093030EF-C82A-412C-BC27-EBC37F3AC4FF}" type="datetimeFigureOut">
              <a:rPr lang="ru-RU"/>
              <a:pPr>
                <a:defRPr/>
              </a:pPr>
              <a:t>13.12.2023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0500" y="361950"/>
            <a:ext cx="2606675" cy="1804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2574" tIns="21287" rIns="42574" bIns="2128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98559" y="2287518"/>
            <a:ext cx="2390557" cy="2167567"/>
          </a:xfrm>
          <a:prstGeom prst="rect">
            <a:avLst/>
          </a:prstGeom>
        </p:spPr>
        <p:txBody>
          <a:bodyPr vert="horz" lIns="42574" tIns="21287" rIns="42574" bIns="21287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575036"/>
            <a:ext cx="1294450" cy="240670"/>
          </a:xfrm>
          <a:prstGeom prst="rect">
            <a:avLst/>
          </a:prstGeom>
        </p:spPr>
        <p:txBody>
          <a:bodyPr vert="horz" lIns="42574" tIns="21287" rIns="42574" bIns="21287" rtlCol="0" anchor="b"/>
          <a:lstStyle>
            <a:lvl1pPr algn="l">
              <a:defRPr sz="6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692529" y="4575036"/>
            <a:ext cx="1294450" cy="240670"/>
          </a:xfrm>
          <a:prstGeom prst="rect">
            <a:avLst/>
          </a:prstGeom>
        </p:spPr>
        <p:txBody>
          <a:bodyPr vert="horz" lIns="42574" tIns="21287" rIns="42574" bIns="21287" rtlCol="0" anchor="b"/>
          <a:lstStyle>
            <a:lvl1pPr algn="r">
              <a:defRPr sz="600">
                <a:latin typeface="Arial" charset="0"/>
              </a:defRPr>
            </a:lvl1pPr>
          </a:lstStyle>
          <a:p>
            <a:pPr>
              <a:defRPr/>
            </a:pPr>
            <a:fld id="{3C6F3C33-E905-45A8-9946-FBEAB0713C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1874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8" kern="1200">
        <a:solidFill>
          <a:schemeClr val="tx1"/>
        </a:solidFill>
        <a:latin typeface="+mn-lt"/>
        <a:ea typeface="+mn-ea"/>
        <a:cs typeface="+mn-cs"/>
      </a:defRPr>
    </a:lvl1pPr>
    <a:lvl2pPr marL="536387" algn="l" rtl="0" eaLnBrk="0" fontAlgn="base" hangingPunct="0">
      <a:spcBef>
        <a:spcPct val="30000"/>
      </a:spcBef>
      <a:spcAft>
        <a:spcPct val="0"/>
      </a:spcAft>
      <a:defRPr sz="1408" kern="1200">
        <a:solidFill>
          <a:schemeClr val="tx1"/>
        </a:solidFill>
        <a:latin typeface="+mn-lt"/>
        <a:ea typeface="+mn-ea"/>
        <a:cs typeface="+mn-cs"/>
      </a:defRPr>
    </a:lvl2pPr>
    <a:lvl3pPr marL="1072774" algn="l" rtl="0" eaLnBrk="0" fontAlgn="base" hangingPunct="0">
      <a:spcBef>
        <a:spcPct val="30000"/>
      </a:spcBef>
      <a:spcAft>
        <a:spcPct val="0"/>
      </a:spcAft>
      <a:defRPr sz="1408" kern="1200">
        <a:solidFill>
          <a:schemeClr val="tx1"/>
        </a:solidFill>
        <a:latin typeface="+mn-lt"/>
        <a:ea typeface="+mn-ea"/>
        <a:cs typeface="+mn-cs"/>
      </a:defRPr>
    </a:lvl3pPr>
    <a:lvl4pPr marL="1609161" algn="l" rtl="0" eaLnBrk="0" fontAlgn="base" hangingPunct="0">
      <a:spcBef>
        <a:spcPct val="30000"/>
      </a:spcBef>
      <a:spcAft>
        <a:spcPct val="0"/>
      </a:spcAft>
      <a:defRPr sz="1408" kern="1200">
        <a:solidFill>
          <a:schemeClr val="tx1"/>
        </a:solidFill>
        <a:latin typeface="+mn-lt"/>
        <a:ea typeface="+mn-ea"/>
        <a:cs typeface="+mn-cs"/>
      </a:defRPr>
    </a:lvl4pPr>
    <a:lvl5pPr marL="2145548" algn="l" rtl="0" eaLnBrk="0" fontAlgn="base" hangingPunct="0">
      <a:spcBef>
        <a:spcPct val="30000"/>
      </a:spcBef>
      <a:spcAft>
        <a:spcPct val="0"/>
      </a:spcAft>
      <a:defRPr sz="1408" kern="1200">
        <a:solidFill>
          <a:schemeClr val="tx1"/>
        </a:solidFill>
        <a:latin typeface="+mn-lt"/>
        <a:ea typeface="+mn-ea"/>
        <a:cs typeface="+mn-cs"/>
      </a:defRPr>
    </a:lvl5pPr>
    <a:lvl6pPr marL="2681935" algn="l" defTabSz="1072774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6pPr>
    <a:lvl7pPr marL="3218322" algn="l" defTabSz="1072774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7pPr>
    <a:lvl8pPr marL="3754709" algn="l" defTabSz="1072774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8pPr>
    <a:lvl9pPr marL="4291096" algn="l" defTabSz="1072774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828"/>
            <a:ext cx="8420100" cy="147062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7119"/>
            <a:ext cx="6934200" cy="1752059"/>
          </a:xfrm>
        </p:spPr>
        <p:txBody>
          <a:bodyPr/>
          <a:lstStyle>
            <a:lvl1pPr marL="0" indent="0" algn="ctr">
              <a:buNone/>
              <a:defRPr/>
            </a:lvl1pPr>
            <a:lvl2pPr marL="495285" indent="0" algn="ctr">
              <a:buNone/>
              <a:defRPr/>
            </a:lvl2pPr>
            <a:lvl3pPr marL="990570" indent="0" algn="ctr">
              <a:buNone/>
              <a:defRPr/>
            </a:lvl3pPr>
            <a:lvl4pPr marL="1485854" indent="0" algn="ctr">
              <a:buNone/>
              <a:defRPr/>
            </a:lvl4pPr>
            <a:lvl5pPr marL="1981139" indent="0" algn="ctr">
              <a:buNone/>
              <a:defRPr/>
            </a:lvl5pPr>
            <a:lvl6pPr marL="2476424" indent="0" algn="ctr">
              <a:buNone/>
              <a:defRPr/>
            </a:lvl6pPr>
            <a:lvl7pPr marL="2971709" indent="0" algn="ctr">
              <a:buNone/>
              <a:defRPr/>
            </a:lvl7pPr>
            <a:lvl8pPr marL="3466993" indent="0" algn="ctr">
              <a:buNone/>
              <a:defRPr/>
            </a:lvl8pPr>
            <a:lvl9pPr marL="3962278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62445-0011-468D-9944-46CB3AF728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467756"/>
      </p:ext>
    </p:extLst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CAE46-D165-4468-8C11-5B1E0A5232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953881"/>
      </p:ext>
    </p:extLst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5082"/>
            <a:ext cx="2228850" cy="585077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5082"/>
            <a:ext cx="6521450" cy="585077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3A126-BA61-470C-A9ED-1A75EC7142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80036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629A3-DFDA-4404-B0C6-D1D1BA475E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565818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7656"/>
            <a:ext cx="8420100" cy="1360596"/>
          </a:xfrm>
        </p:spPr>
        <p:txBody>
          <a:bodyPr anchor="t"/>
          <a:lstStyle>
            <a:lvl1pPr algn="l">
              <a:defRPr sz="4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7402"/>
            <a:ext cx="8420100" cy="1500254"/>
          </a:xfrm>
        </p:spPr>
        <p:txBody>
          <a:bodyPr anchor="b"/>
          <a:lstStyle>
            <a:lvl1pPr marL="0" indent="0">
              <a:buNone/>
              <a:defRPr sz="2167"/>
            </a:lvl1pPr>
            <a:lvl2pPr marL="495285" indent="0">
              <a:buNone/>
              <a:defRPr sz="1950"/>
            </a:lvl2pPr>
            <a:lvl3pPr marL="990570" indent="0">
              <a:buNone/>
              <a:defRPr sz="1733"/>
            </a:lvl3pPr>
            <a:lvl4pPr marL="1485854" indent="0">
              <a:buNone/>
              <a:defRPr sz="1517"/>
            </a:lvl4pPr>
            <a:lvl5pPr marL="1981139" indent="0">
              <a:buNone/>
              <a:defRPr sz="1517"/>
            </a:lvl5pPr>
            <a:lvl6pPr marL="2476424" indent="0">
              <a:buNone/>
              <a:defRPr sz="1517"/>
            </a:lvl6pPr>
            <a:lvl7pPr marL="2971709" indent="0">
              <a:buNone/>
              <a:defRPr sz="1517"/>
            </a:lvl7pPr>
            <a:lvl8pPr marL="3466993" indent="0">
              <a:buNone/>
              <a:defRPr sz="1517"/>
            </a:lvl8pPr>
            <a:lvl9pPr marL="3962278" indent="0">
              <a:buNone/>
              <a:defRPr sz="151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5D88D-6AA9-4D60-B442-C5FBB76F72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638605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599707"/>
            <a:ext cx="4375150" cy="4526153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599707"/>
            <a:ext cx="4375150" cy="4526153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4D63B-04F3-45EE-8AAE-15D23CA82C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66791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4113"/>
            <a:ext cx="4376870" cy="64115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5262"/>
            <a:ext cx="4376870" cy="3950598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4113"/>
            <a:ext cx="4378590" cy="64115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2" y="2175262"/>
            <a:ext cx="4378590" cy="3950598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879E9-9C74-4C30-A8C1-B1FD8F94D0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961832"/>
      </p:ext>
    </p:extLst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991D4-D32E-4BC3-8071-8E03F48A3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040376"/>
      </p:ext>
    </p:extLst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3B76F-1353-4912-BFDE-A1FE37F6E4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599578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2969"/>
            <a:ext cx="3259006" cy="1161691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2969"/>
            <a:ext cx="5537729" cy="5852893"/>
          </a:xfrm>
        </p:spPr>
        <p:txBody>
          <a:bodyPr/>
          <a:lstStyle>
            <a:lvl1pPr>
              <a:defRPr sz="3467"/>
            </a:lvl1pPr>
            <a:lvl2pPr>
              <a:defRPr sz="3033"/>
            </a:lvl2pPr>
            <a:lvl3pPr>
              <a:defRPr sz="2600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4657"/>
            <a:ext cx="3259006" cy="4691202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37F6-54D9-45E8-9827-F420E52534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989278"/>
      </p:ext>
    </p:extLst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1235"/>
            <a:ext cx="5943600" cy="567092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3644"/>
            <a:ext cx="5943600" cy="4113530"/>
          </a:xfrm>
        </p:spPr>
        <p:txBody>
          <a:bodyPr/>
          <a:lstStyle>
            <a:lvl1pPr marL="0" indent="0">
              <a:buNone/>
              <a:defRPr sz="3467"/>
            </a:lvl1pPr>
            <a:lvl2pPr marL="495285" indent="0">
              <a:buNone/>
              <a:defRPr sz="3033"/>
            </a:lvl2pPr>
            <a:lvl3pPr marL="990570" indent="0">
              <a:buNone/>
              <a:defRPr sz="2600"/>
            </a:lvl3pPr>
            <a:lvl4pPr marL="1485854" indent="0">
              <a:buNone/>
              <a:defRPr sz="2167"/>
            </a:lvl4pPr>
            <a:lvl5pPr marL="1981139" indent="0">
              <a:buNone/>
              <a:defRPr sz="2167"/>
            </a:lvl5pPr>
            <a:lvl6pPr marL="2476424" indent="0">
              <a:buNone/>
              <a:defRPr sz="2167"/>
            </a:lvl6pPr>
            <a:lvl7pPr marL="2971709" indent="0">
              <a:buNone/>
              <a:defRPr sz="2167"/>
            </a:lvl7pPr>
            <a:lvl8pPr marL="3466993" indent="0">
              <a:buNone/>
              <a:defRPr sz="2167"/>
            </a:lvl8pPr>
            <a:lvl9pPr marL="3962278" indent="0">
              <a:buNone/>
              <a:defRPr sz="216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8329"/>
            <a:ext cx="5943600" cy="804085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97B05-089E-4F85-A5D5-E450A94B2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689228"/>
      </p:ext>
    </p:extLst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5084"/>
            <a:ext cx="8915400" cy="114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99707"/>
            <a:ext cx="8915400" cy="452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4357"/>
            <a:ext cx="2311400" cy="47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17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4357"/>
            <a:ext cx="3136900" cy="47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17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4357"/>
            <a:ext cx="2311400" cy="47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17">
                <a:latin typeface="Arial" charset="0"/>
              </a:defRPr>
            </a:lvl1pPr>
          </a:lstStyle>
          <a:p>
            <a:pPr>
              <a:defRPr/>
            </a:pPr>
            <a:fld id="{CA92B53B-D483-4B7D-BBAD-448B000BAA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7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76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76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76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767">
          <a:solidFill>
            <a:schemeClr val="tx2"/>
          </a:solidFill>
          <a:latin typeface="Arial" charset="0"/>
        </a:defRPr>
      </a:lvl5pPr>
      <a:lvl6pPr marL="495285" algn="ctr" rtl="0" fontAlgn="base">
        <a:spcBef>
          <a:spcPct val="0"/>
        </a:spcBef>
        <a:spcAft>
          <a:spcPct val="0"/>
        </a:spcAft>
        <a:defRPr sz="4767">
          <a:solidFill>
            <a:schemeClr val="tx2"/>
          </a:solidFill>
          <a:latin typeface="Arial" charset="0"/>
        </a:defRPr>
      </a:lvl6pPr>
      <a:lvl7pPr marL="990570" algn="ctr" rtl="0" fontAlgn="base">
        <a:spcBef>
          <a:spcPct val="0"/>
        </a:spcBef>
        <a:spcAft>
          <a:spcPct val="0"/>
        </a:spcAft>
        <a:defRPr sz="4767">
          <a:solidFill>
            <a:schemeClr val="tx2"/>
          </a:solidFill>
          <a:latin typeface="Arial" charset="0"/>
        </a:defRPr>
      </a:lvl7pPr>
      <a:lvl8pPr marL="1485854" algn="ctr" rtl="0" fontAlgn="base">
        <a:spcBef>
          <a:spcPct val="0"/>
        </a:spcBef>
        <a:spcAft>
          <a:spcPct val="0"/>
        </a:spcAft>
        <a:defRPr sz="4767">
          <a:solidFill>
            <a:schemeClr val="tx2"/>
          </a:solidFill>
          <a:latin typeface="Arial" charset="0"/>
        </a:defRPr>
      </a:lvl8pPr>
      <a:lvl9pPr marL="1981139" algn="ctr" rtl="0" fontAlgn="base">
        <a:spcBef>
          <a:spcPct val="0"/>
        </a:spcBef>
        <a:spcAft>
          <a:spcPct val="0"/>
        </a:spcAft>
        <a:defRPr sz="4767">
          <a:solidFill>
            <a:schemeClr val="tx2"/>
          </a:solidFill>
          <a:latin typeface="Arial" charset="0"/>
        </a:defRPr>
      </a:lvl9pPr>
    </p:titleStyle>
    <p:bodyStyle>
      <a:lvl1pPr marL="371464" indent="-371464" algn="l" rtl="0" eaLnBrk="0" fontAlgn="base" hangingPunct="0">
        <a:spcBef>
          <a:spcPct val="20000"/>
        </a:spcBef>
        <a:spcAft>
          <a:spcPct val="0"/>
        </a:spcAft>
        <a:buChar char="•"/>
        <a:defRPr sz="3467">
          <a:solidFill>
            <a:schemeClr val="tx1"/>
          </a:solidFill>
          <a:latin typeface="+mn-lt"/>
          <a:ea typeface="+mn-ea"/>
          <a:cs typeface="+mn-cs"/>
        </a:defRPr>
      </a:lvl1pPr>
      <a:lvl2pPr marL="804838" indent="-309553" algn="l" rtl="0" eaLnBrk="0" fontAlgn="base" hangingPunct="0">
        <a:spcBef>
          <a:spcPct val="20000"/>
        </a:spcBef>
        <a:spcAft>
          <a:spcPct val="0"/>
        </a:spcAft>
        <a:buChar char="–"/>
        <a:defRPr sz="3033">
          <a:solidFill>
            <a:schemeClr val="tx1"/>
          </a:solidFill>
          <a:latin typeface="+mn-lt"/>
        </a:defRPr>
      </a:lvl2pPr>
      <a:lvl3pPr marL="1238212" indent="-247642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33497" indent="-247642" algn="l" rtl="0" eaLnBrk="0" fontAlgn="base" hangingPunct="0">
        <a:spcBef>
          <a:spcPct val="20000"/>
        </a:spcBef>
        <a:spcAft>
          <a:spcPct val="0"/>
        </a:spcAft>
        <a:buChar char="–"/>
        <a:defRPr sz="2167">
          <a:solidFill>
            <a:schemeClr val="tx1"/>
          </a:solidFill>
          <a:latin typeface="+mn-lt"/>
        </a:defRPr>
      </a:lvl4pPr>
      <a:lvl5pPr marL="2228781" indent="-247642" algn="l" rtl="0" eaLnBrk="0" fontAlgn="base" hangingPunct="0">
        <a:spcBef>
          <a:spcPct val="20000"/>
        </a:spcBef>
        <a:spcAft>
          <a:spcPct val="0"/>
        </a:spcAft>
        <a:buChar char="»"/>
        <a:defRPr sz="2167">
          <a:solidFill>
            <a:schemeClr val="tx1"/>
          </a:solidFill>
          <a:latin typeface="+mn-lt"/>
        </a:defRPr>
      </a:lvl5pPr>
      <a:lvl6pPr marL="2724066" indent="-247642" algn="l" rtl="0" fontAlgn="base">
        <a:spcBef>
          <a:spcPct val="20000"/>
        </a:spcBef>
        <a:spcAft>
          <a:spcPct val="0"/>
        </a:spcAft>
        <a:buChar char="»"/>
        <a:defRPr sz="2167">
          <a:solidFill>
            <a:schemeClr val="tx1"/>
          </a:solidFill>
          <a:latin typeface="+mn-lt"/>
        </a:defRPr>
      </a:lvl6pPr>
      <a:lvl7pPr marL="3219351" indent="-247642" algn="l" rtl="0" fontAlgn="base">
        <a:spcBef>
          <a:spcPct val="20000"/>
        </a:spcBef>
        <a:spcAft>
          <a:spcPct val="0"/>
        </a:spcAft>
        <a:buChar char="»"/>
        <a:defRPr sz="2167">
          <a:solidFill>
            <a:schemeClr val="tx1"/>
          </a:solidFill>
          <a:latin typeface="+mn-lt"/>
        </a:defRPr>
      </a:lvl7pPr>
      <a:lvl8pPr marL="3714636" indent="-247642" algn="l" rtl="0" fontAlgn="base">
        <a:spcBef>
          <a:spcPct val="20000"/>
        </a:spcBef>
        <a:spcAft>
          <a:spcPct val="0"/>
        </a:spcAft>
        <a:buChar char="»"/>
        <a:defRPr sz="2167">
          <a:solidFill>
            <a:schemeClr val="tx1"/>
          </a:solidFill>
          <a:latin typeface="+mn-lt"/>
        </a:defRPr>
      </a:lvl8pPr>
      <a:lvl9pPr marL="4209920" indent="-247642" algn="l" rtl="0" fontAlgn="base">
        <a:spcBef>
          <a:spcPct val="20000"/>
        </a:spcBef>
        <a:spcAft>
          <a:spcPct val="0"/>
        </a:spcAft>
        <a:buChar char="»"/>
        <a:defRPr sz="2167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8291" y="548682"/>
            <a:ext cx="8113977" cy="213785"/>
          </a:xfrm>
        </p:spPr>
        <p:txBody>
          <a:bodyPr/>
          <a:lstStyle/>
          <a:p>
            <a:pPr algn="l" eaLnBrk="1" hangingPunct="1"/>
            <a:r>
              <a:rPr lang="ru-RU" altLang="ru-RU" sz="1733" b="1" dirty="0">
                <a:solidFill>
                  <a:schemeClr val="bg1"/>
                </a:solidFill>
                <a:latin typeface="Trebuchet MS" pitchFamily="34" charset="0"/>
                <a:ea typeface="Verdana" pitchFamily="34" charset="0"/>
                <a:cs typeface="Verdana" pitchFamily="34" charset="0"/>
              </a:rPr>
              <a:t>РОССИЙСКИЙ ПРОФСОЮЗ</a:t>
            </a:r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908289" y="848877"/>
            <a:ext cx="8099980" cy="15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altLang="ru-RU" sz="1733" b="1" dirty="0">
                <a:solidFill>
                  <a:schemeClr val="bg1"/>
                </a:solidFill>
                <a:latin typeface="Trebuchet MS" pitchFamily="34" charset="0"/>
              </a:rPr>
              <a:t>РАБОТНИКОВ РАДИОЭЛЕКТРОННОЙ ПРОМЫШЛЕННОСТИ</a:t>
            </a:r>
          </a:p>
        </p:txBody>
      </p:sp>
      <p:sp>
        <p:nvSpPr>
          <p:cNvPr id="2055" name="TextBox 8"/>
          <p:cNvSpPr txBox="1">
            <a:spLocks noChangeArrowheads="1"/>
          </p:cNvSpPr>
          <p:nvPr/>
        </p:nvSpPr>
        <p:spPr bwMode="auto">
          <a:xfrm>
            <a:off x="992560" y="2888940"/>
            <a:ext cx="809997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30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Итоги фотоконкурса «Мой Профсоюз» </a:t>
            </a:r>
          </a:p>
          <a:p>
            <a:pPr algn="ctr"/>
            <a:r>
              <a:rPr lang="ru-RU" altLang="ru-RU" sz="30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памяти В.Е. Маркова </a:t>
            </a:r>
          </a:p>
          <a:p>
            <a:pPr algn="ctr"/>
            <a:r>
              <a:rPr lang="ru-RU" altLang="ru-RU" sz="30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2023 году</a:t>
            </a:r>
            <a:endParaRPr lang="ru-RU" altLang="ru-RU" sz="3000" dirty="0">
              <a:solidFill>
                <a:srgbClr val="4444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2" name="Rectangle 6"/>
          <p:cNvSpPr>
            <a:spLocks noChangeArrowheads="1"/>
          </p:cNvSpPr>
          <p:nvPr/>
        </p:nvSpPr>
        <p:spPr bwMode="auto">
          <a:xfrm>
            <a:off x="3782838" y="1160750"/>
            <a:ext cx="5070704" cy="14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endParaRPr lang="ru-RU" altLang="ru-RU" sz="13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«Охрана труда»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место – Новосибирская ТОП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63D67A-B0A1-489E-93F8-86C9C0DC2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0" y="1268760"/>
            <a:ext cx="7901328" cy="44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«Профсоюзная учеба»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место – Новосибирская ТОП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CB6874-4C46-4E06-906B-ABE9D4E1C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772" y="1174979"/>
            <a:ext cx="6366455" cy="47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9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«Профсоюзная учеба»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место – Ярославская ТОП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76C8B6-8D88-4989-BFF1-4B953073A4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878" y="1180768"/>
            <a:ext cx="5046242" cy="47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1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«Профсоюзная учеба»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место – Калужская ТОП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B0E66B-2D78-4607-8949-62B2EBC5D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06" y="1216686"/>
            <a:ext cx="6351187" cy="47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5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«Профсоюзная учеба»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место – Саратовская ТОП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048227-9A95-4F7A-AF3E-D89FCCBC8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802" y="1221894"/>
            <a:ext cx="7157554" cy="47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«Социальное партнерство»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место – Удмуртская ТОП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87F12F-A6C4-492F-9165-CA16C55D2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04" y="1232756"/>
            <a:ext cx="712879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«Социальное партнерство»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место – Ростовская ТОП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620380-E619-49F0-922E-0790C8B2D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47" y="1239125"/>
            <a:ext cx="712879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«Социальное партнерство»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место – Псковская ТОП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468CD8-02B4-4578-A3E4-8340B74834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3" y="1240849"/>
            <a:ext cx="316711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7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«Коллективные действия»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место – Мордовская ТОП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8F6AE9-DF58-4AD7-B62F-7A6A21165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788" y="1245494"/>
            <a:ext cx="3559619" cy="474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4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«Коллективные действия»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B14BAD-66B3-468F-BC36-667EA9B795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70" y="1128065"/>
            <a:ext cx="6194259" cy="464451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A2D2A1F-7AC4-408C-820E-B241855F94AD}"/>
              </a:ext>
            </a:extLst>
          </p:cNvPr>
          <p:cNvSpPr/>
          <p:nvPr/>
        </p:nvSpPr>
        <p:spPr>
          <a:xfrm>
            <a:off x="1406605" y="5793472"/>
            <a:ext cx="7092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место – ППО АО «НПП «Радиосвязь», </a:t>
            </a:r>
          </a:p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 Красноярск</a:t>
            </a:r>
          </a:p>
        </p:txBody>
      </p:sp>
    </p:spTree>
    <p:extLst>
      <p:ext uri="{BB962C8B-B14F-4D97-AF65-F5344CB8AC3E}">
        <p14:creationId xmlns:p14="http://schemas.microsoft.com/office/powerpoint/2010/main" val="162548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«Профсоюз в лицах»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B0F96C-695E-4C79-8FAF-39AA0A8D8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45" y="1277144"/>
            <a:ext cx="6943137" cy="464756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место – Калужская ТОП</a:t>
            </a:r>
          </a:p>
        </p:txBody>
      </p:sp>
    </p:spTree>
    <p:extLst>
      <p:ext uri="{BB962C8B-B14F-4D97-AF65-F5344CB8AC3E}">
        <p14:creationId xmlns:p14="http://schemas.microsoft.com/office/powerpoint/2010/main" val="174625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«Коллективные действия»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место – Удмуртская ТОП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724FE6-2976-4F92-BE91-3ECE71F7D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76" y="1230033"/>
            <a:ext cx="6318448" cy="473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«Мы молодые»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место – Ярославская ТОП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CC250E-5201-4105-AAFB-34D08820D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62" y="1236178"/>
            <a:ext cx="7585676" cy="474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4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«Мы молодые»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место – Удмуртская ТОП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477FFE-F64D-4657-96D4-5581EF89DC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99" y="1196249"/>
            <a:ext cx="7200001" cy="480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9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«Мы молодые»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место – Новосибирская ТОП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E11244-585C-40E9-9597-64F54200B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20" y="1196249"/>
            <a:ext cx="7200003" cy="480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7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«Самые родные»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место – Новосибирская ТОП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159C0E-6321-42D0-833A-EF7C1904EC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92" y="1207216"/>
            <a:ext cx="3591776" cy="478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1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«Самые родные»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место – Мордовская ТОП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516E83-E980-4009-A8FA-DF132883D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147" y="1207216"/>
            <a:ext cx="3583551" cy="477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«Самые родные»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место – Нижегородская ТОП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EE2B34-A5DF-4577-B2D4-7D8EE9A6DC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224" y="1230509"/>
            <a:ext cx="3583551" cy="477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4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«Пейзаж»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место – Воронежская ТОП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A304D6-61D9-4859-9F8E-09CF6AA727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20" y="1178898"/>
            <a:ext cx="7200004" cy="480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7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«Пейзаж»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место – Московская городская ОП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558230-278D-40BA-8D2C-AEA01F95ED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9" y="1393431"/>
            <a:ext cx="7653300" cy="430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«Пейзаж»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место – Пензенская ТОП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3A16BB-6A2C-4721-9599-4F750DF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95" y="1212884"/>
            <a:ext cx="3576610" cy="477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«Профсоюз в лицах»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место – Ростовская ТОП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C0DAD6-1D9F-45F3-89E4-B7F6F52376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431" y="1234846"/>
            <a:ext cx="6943137" cy="462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6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«Пейзаж»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место – Рязанская ТОП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6481C4-8651-4D8A-89BC-C6FA25B05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95" y="1178185"/>
            <a:ext cx="7200005" cy="480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«Хобби»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место – Ярославская ТОП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32358E-AFE3-45C9-9CF5-2A97FF783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4" y="1197058"/>
            <a:ext cx="6459185" cy="484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5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«Хобби»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место – Тульская ТОП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CCCF63-4958-4F29-8464-B7B90FBAA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82" y="1237515"/>
            <a:ext cx="7102618" cy="47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1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«Хобби»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место – Ростовская ТОП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870B92-D9D2-4BB7-8450-2BE0DBBEC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16" y="1231871"/>
            <a:ext cx="3155915" cy="47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9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«Минутка юмора»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место – Удмуртская ТОП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2C786C-ABE6-4A0E-B54C-3974C80A6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01" y="1181423"/>
            <a:ext cx="7098180" cy="47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9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«Минутка юмора»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место – Воронежская ТОП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1C2AA9-DC4F-4D52-9A18-3772014DEC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967" y="1196485"/>
            <a:ext cx="3604066" cy="480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1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«Минутка юмора»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место – Воронежская ТОП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99821B-4FC9-4048-B014-2A6AD141C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967" y="1232756"/>
            <a:ext cx="3604066" cy="480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2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«Минутка юмора»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место – Московская областная ОП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40E26C-517A-45D1-BBC7-54BEC4513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97" y="1152303"/>
            <a:ext cx="6407229" cy="480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9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910742" y="1716515"/>
            <a:ext cx="809997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444444"/>
                </a:solidFill>
                <a:latin typeface="Trebuchet MS" pitchFamily="34" charset="0"/>
                <a:cs typeface="Times New Roman" pitchFamily="18" charset="0"/>
              </a:rPr>
              <a:t>Подготовлено информационным отделом аппарата ЦК Профсоюза</a:t>
            </a:r>
            <a:endParaRPr lang="ru-RU" altLang="ru-RU" sz="2800" dirty="0">
              <a:solidFill>
                <a:srgbClr val="444444"/>
              </a:solidFill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908289" y="3212976"/>
            <a:ext cx="809998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950" b="1" dirty="0">
                <a:solidFill>
                  <a:srgbClr val="444444"/>
                </a:solidFill>
                <a:latin typeface="Trebuchet MS" pitchFamily="34" charset="0"/>
                <a:cs typeface="Times New Roman" pitchFamily="18" charset="0"/>
              </a:rPr>
              <a:t>Центральный комитет </a:t>
            </a:r>
            <a:r>
              <a:rPr lang="ru-RU" altLang="ru-RU" sz="1950" b="1" dirty="0" err="1">
                <a:solidFill>
                  <a:srgbClr val="444444"/>
                </a:solidFill>
                <a:latin typeface="Trebuchet MS" pitchFamily="34" charset="0"/>
                <a:cs typeface="Times New Roman" pitchFamily="18" charset="0"/>
              </a:rPr>
              <a:t>Профрадиоэлектрона</a:t>
            </a:r>
            <a:endParaRPr lang="ru-RU" altLang="ru-RU" sz="1950" dirty="0">
              <a:solidFill>
                <a:srgbClr val="444444"/>
              </a:solidFill>
              <a:latin typeface="Trebuchet MS" pitchFamily="34" charset="0"/>
              <a:cs typeface="Times New Roman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597955" y="2996952"/>
            <a:ext cx="4719524" cy="0"/>
          </a:xfrm>
          <a:prstGeom prst="line">
            <a:avLst/>
          </a:prstGeom>
          <a:ln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44588" y="3826849"/>
            <a:ext cx="8099980" cy="35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733" b="1" dirty="0">
                <a:solidFill>
                  <a:srgbClr val="444444"/>
                </a:solidFill>
                <a:latin typeface="Trebuchet MS" pitchFamily="34" charset="0"/>
                <a:cs typeface="Times New Roman" pitchFamily="18" charset="0"/>
              </a:rPr>
              <a:t>Адрес: </a:t>
            </a:r>
            <a:r>
              <a:rPr lang="ru-RU" sz="1517" dirty="0">
                <a:latin typeface="Trebuchet MS" pitchFamily="34" charset="0"/>
              </a:rPr>
              <a:t>119180, Москва, 1-ый </a:t>
            </a:r>
            <a:r>
              <a:rPr lang="ru-RU" sz="1517" dirty="0" err="1">
                <a:latin typeface="Trebuchet MS" pitchFamily="34" charset="0"/>
              </a:rPr>
              <a:t>Голутвинский</a:t>
            </a:r>
            <a:r>
              <a:rPr lang="ru-RU" sz="1517" dirty="0">
                <a:latin typeface="Trebuchet MS" pitchFamily="34" charset="0"/>
              </a:rPr>
              <a:t> пер., д. 3-5, стр. 1</a:t>
            </a:r>
            <a:endParaRPr lang="ru-RU" altLang="ru-RU" sz="1517" dirty="0">
              <a:solidFill>
                <a:srgbClr val="444444"/>
              </a:solidFill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216188" y="4128964"/>
            <a:ext cx="8099980" cy="42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733" b="1" dirty="0">
                <a:solidFill>
                  <a:srgbClr val="444444"/>
                </a:solidFill>
                <a:latin typeface="Trebuchet MS" pitchFamily="34" charset="0"/>
                <a:cs typeface="Times New Roman" pitchFamily="18" charset="0"/>
              </a:rPr>
              <a:t>Телефон:</a:t>
            </a:r>
            <a:r>
              <a:rPr lang="ru-RU" altLang="ru-RU" sz="2167" b="1" dirty="0">
                <a:solidFill>
                  <a:srgbClr val="444444"/>
                </a:solidFill>
                <a:latin typeface="Trebuchet MS" pitchFamily="34" charset="0"/>
                <a:cs typeface="Times New Roman" pitchFamily="18" charset="0"/>
              </a:rPr>
              <a:t> </a:t>
            </a:r>
            <a:r>
              <a:rPr lang="ru-RU" sz="1517" dirty="0">
                <a:latin typeface="Trebuchet MS" pitchFamily="34" charset="0"/>
              </a:rPr>
              <a:t>+7(499)238-08-02</a:t>
            </a:r>
            <a:endParaRPr lang="ru-RU" altLang="ru-RU" sz="1950" dirty="0">
              <a:solidFill>
                <a:srgbClr val="444444"/>
              </a:solidFill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216188" y="4446968"/>
            <a:ext cx="8099980" cy="42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733" b="1" dirty="0">
                <a:solidFill>
                  <a:srgbClr val="444444"/>
                </a:solidFill>
                <a:latin typeface="Trebuchet MS" pitchFamily="34" charset="0"/>
                <a:cs typeface="Times New Roman" pitchFamily="18" charset="0"/>
              </a:rPr>
              <a:t>Факс:</a:t>
            </a:r>
            <a:r>
              <a:rPr lang="ru-RU" altLang="ru-RU" sz="2167" b="1" dirty="0">
                <a:solidFill>
                  <a:srgbClr val="444444"/>
                </a:solidFill>
                <a:latin typeface="Trebuchet MS" pitchFamily="34" charset="0"/>
                <a:cs typeface="Times New Roman" pitchFamily="18" charset="0"/>
              </a:rPr>
              <a:t> </a:t>
            </a:r>
            <a:r>
              <a:rPr lang="ru-RU" sz="1517" dirty="0">
                <a:latin typeface="Trebuchet MS" pitchFamily="34" charset="0"/>
              </a:rPr>
              <a:t>+7(499)238-17-31</a:t>
            </a:r>
            <a:endParaRPr lang="ru-RU" altLang="ru-RU" sz="2167" dirty="0">
              <a:solidFill>
                <a:srgbClr val="444444"/>
              </a:solidFill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216188" y="4751890"/>
            <a:ext cx="8099980" cy="42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1733" b="1" dirty="0">
                <a:solidFill>
                  <a:srgbClr val="444444"/>
                </a:solidFill>
                <a:latin typeface="Trebuchet MS" pitchFamily="34" charset="0"/>
                <a:cs typeface="Times New Roman" pitchFamily="18" charset="0"/>
              </a:rPr>
              <a:t>e-mail</a:t>
            </a:r>
            <a:r>
              <a:rPr lang="ru-RU" altLang="ru-RU" sz="1733" b="1" dirty="0">
                <a:solidFill>
                  <a:srgbClr val="444444"/>
                </a:solidFill>
                <a:latin typeface="Trebuchet MS" pitchFamily="34" charset="0"/>
                <a:cs typeface="Times New Roman" pitchFamily="18" charset="0"/>
              </a:rPr>
              <a:t>:</a:t>
            </a:r>
            <a:r>
              <a:rPr lang="ru-RU" altLang="ru-RU" sz="2167" b="1" dirty="0">
                <a:solidFill>
                  <a:srgbClr val="444444"/>
                </a:solidFill>
                <a:latin typeface="Trebuchet MS" pitchFamily="34" charset="0"/>
                <a:cs typeface="Times New Roman" pitchFamily="18" charset="0"/>
              </a:rPr>
              <a:t> </a:t>
            </a:r>
            <a:r>
              <a:rPr lang="en-US" sz="1517" dirty="0">
                <a:latin typeface="Trebuchet MS" pitchFamily="34" charset="0"/>
              </a:rPr>
              <a:t>info@profradioelectron.ru</a:t>
            </a:r>
            <a:endParaRPr lang="ru-RU" altLang="ru-RU" sz="2167" dirty="0">
              <a:solidFill>
                <a:srgbClr val="444444"/>
              </a:solidFill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216188" y="5069894"/>
            <a:ext cx="8099980" cy="42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733" b="1" dirty="0">
                <a:solidFill>
                  <a:srgbClr val="444444"/>
                </a:solidFill>
                <a:latin typeface="Trebuchet MS" pitchFamily="34" charset="0"/>
                <a:cs typeface="Times New Roman" pitchFamily="18" charset="0"/>
              </a:rPr>
              <a:t>сайт:</a:t>
            </a:r>
            <a:r>
              <a:rPr lang="ru-RU" altLang="ru-RU" sz="2167" b="1" dirty="0">
                <a:solidFill>
                  <a:srgbClr val="444444"/>
                </a:solidFill>
                <a:latin typeface="Trebuchet MS" pitchFamily="34" charset="0"/>
                <a:cs typeface="Times New Roman" pitchFamily="18" charset="0"/>
              </a:rPr>
              <a:t> </a:t>
            </a:r>
            <a:r>
              <a:rPr lang="en-US" sz="1517" dirty="0">
                <a:latin typeface="Trebuchet MS" pitchFamily="34" charset="0"/>
              </a:rPr>
              <a:t>profradioelectron.ru </a:t>
            </a:r>
            <a:r>
              <a:rPr lang="ru-RU" sz="1517" dirty="0">
                <a:latin typeface="Trebuchet MS" pitchFamily="34" charset="0"/>
              </a:rPr>
              <a:t>или </a:t>
            </a:r>
            <a:r>
              <a:rPr lang="ru-RU" sz="1517" dirty="0" err="1">
                <a:latin typeface="Trebuchet MS" pitchFamily="34" charset="0"/>
              </a:rPr>
              <a:t>профрадиоэлектрон.рф</a:t>
            </a:r>
            <a:endParaRPr lang="ru-RU" altLang="ru-RU" sz="2167" dirty="0">
              <a:solidFill>
                <a:srgbClr val="444444"/>
              </a:solidFill>
              <a:latin typeface="Trebuchet MS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856151"/>
      </p:ext>
    </p:extLst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«Профсоюз в лицах»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место – Ярославская ТОП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50ADC2-6413-41E7-B777-AD2A256CFB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612" y="1211889"/>
            <a:ext cx="6939653" cy="47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2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«Будни Человека труда»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место – Рязанская ТОП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F0B365-AA3F-43BA-8402-8182AE4F66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288" y="1295376"/>
            <a:ext cx="3016648" cy="45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3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«Будни Человека труда»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44634" y="5913276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место – ППО АО «НПП «Радиосвязь», </a:t>
            </a:r>
          </a:p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 Красноярск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78A02F-539F-4A81-A179-CEE0713AA9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66" y="1124744"/>
            <a:ext cx="6974867" cy="465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6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«Будни Человека труда»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место – Ростовская ТОП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DA4FE3-87EB-45F7-B4EC-DE3B1D41C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953" y="1211889"/>
            <a:ext cx="7160093" cy="477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7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«Охрана труда»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место – Ростовская ТОП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9FF031-0BCF-43AE-B385-C4EE10310A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15" y="1227495"/>
            <a:ext cx="7153369" cy="476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60612" y="620688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«Охрана труда»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D9A1A2-1099-44B8-8646-F27A391A85D0}"/>
              </a:ext>
            </a:extLst>
          </p:cNvPr>
          <p:cNvSpPr/>
          <p:nvPr/>
        </p:nvSpPr>
        <p:spPr>
          <a:xfrm>
            <a:off x="1353000" y="5985284"/>
            <a:ext cx="7200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место – ППО АО «УМЗ», г. Ульяновск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C0AF6C-E88D-44CD-B85F-366CD3D0AF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22" y="1174961"/>
            <a:ext cx="6168156" cy="474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2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13051</TotalTime>
  <Words>453</Words>
  <Application>Microsoft Office PowerPoint</Application>
  <PresentationFormat>Лист A4 (210x297 мм)</PresentationFormat>
  <Paragraphs>86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Calibri</vt:lpstr>
      <vt:lpstr>Open Sans</vt:lpstr>
      <vt:lpstr>Times New Roman</vt:lpstr>
      <vt:lpstr>Trebuchet MS</vt:lpstr>
      <vt:lpstr>Verdana</vt:lpstr>
      <vt:lpstr>Оформление по умолчанию</vt:lpstr>
      <vt:lpstr>РОССИЙСКИЙ ПРОФСОЮЗ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Организация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РОССИЙСКИЙ ПРОФСОЮЗ</dc:title>
  <dc:creator>Иван Гыбин</dc:creator>
  <cp:lastModifiedBy>Валерия</cp:lastModifiedBy>
  <cp:revision>395</cp:revision>
  <dcterms:created xsi:type="dcterms:W3CDTF">2010-03-23T14:36:35Z</dcterms:created>
  <dcterms:modified xsi:type="dcterms:W3CDTF">2023-12-13T00:30:21Z</dcterms:modified>
</cp:coreProperties>
</file>